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12/7/2016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12/7/2016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12/7/2016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12/7/2016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8449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LA CLOCHETTE</a:t>
            </a:r>
            <a:br>
              <a:rPr lang="en-US" dirty="0" smtClean="0"/>
            </a:br>
            <a:r>
              <a:rPr lang="en-US" dirty="0" err="1" smtClean="0"/>
              <a:t>Mettez</a:t>
            </a:r>
            <a:r>
              <a:rPr lang="en-US" dirty="0" smtClean="0"/>
              <a:t> </a:t>
            </a:r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anglais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2313565"/>
            <a:ext cx="8791575" cy="4004108"/>
          </a:xfrm>
        </p:spPr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fr-FR" sz="3600" dirty="0" smtClean="0"/>
              <a:t>Marie ne ferme jamais la porte de sa chambre.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3600" dirty="0" smtClean="0"/>
              <a:t>Elle ouvre la fenêtre.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3600" dirty="0" smtClean="0"/>
              <a:t>La fille emmène son chiot au parc.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299144166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TM04033919[[fn=Circuit]]</Template>
  <TotalTime>1</TotalTime>
  <Words>25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Trebuchet MS</vt:lpstr>
      <vt:lpstr>Tw Cen MT</vt:lpstr>
      <vt:lpstr>Circuit</vt:lpstr>
      <vt:lpstr>LA CLOCHETTE Mettez en anglais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CLOCHETTE Mettez en anglais</dc:title>
  <dc:creator>Danielle Berndt</dc:creator>
  <cp:lastModifiedBy>Danielle Berndt</cp:lastModifiedBy>
  <cp:revision>1</cp:revision>
  <dcterms:created xsi:type="dcterms:W3CDTF">2016-12-07T16:38:19Z</dcterms:created>
  <dcterms:modified xsi:type="dcterms:W3CDTF">2016-12-07T16:39:52Z</dcterms:modified>
</cp:coreProperties>
</file>